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70" r:id="rId14"/>
    <p:sldId id="273" r:id="rId15"/>
    <p:sldId id="272" r:id="rId16"/>
    <p:sldId id="271" r:id="rId17"/>
    <p:sldId id="267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303641"/>
    <a:srgbClr val="B9B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66" d="100"/>
          <a:sy n="66" d="100"/>
        </p:scale>
        <p:origin x="48" y="37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4.png"/><Relationship Id="rId11" Type="http://schemas.openxmlformats.org/officeDocument/2006/relationships/image" Target="../media/image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8.png"/><Relationship Id="rId5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audio" Target="../media/media12.m4a"/><Relationship Id="rId7" Type="http://schemas.openxmlformats.org/officeDocument/2006/relationships/image" Target="../media/image35.png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58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13.m4a"/><Relationship Id="rId7" Type="http://schemas.openxmlformats.org/officeDocument/2006/relationships/image" Target="../media/image58.png"/><Relationship Id="rId2" Type="http://schemas.microsoft.com/office/2007/relationships/media" Target="../media/media13.m4a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audio" Target="../media/media14.m4a"/><Relationship Id="rId7" Type="http://schemas.openxmlformats.org/officeDocument/2006/relationships/image" Target="../media/image35.png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image" Target="../media/image58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audio" Target="../media/media15.m4a"/><Relationship Id="rId7" Type="http://schemas.openxmlformats.org/officeDocument/2006/relationships/image" Target="../media/image35.png"/><Relationship Id="rId2" Type="http://schemas.microsoft.com/office/2007/relationships/media" Target="../media/media15.m4a"/><Relationship Id="rId1" Type="http://schemas.openxmlformats.org/officeDocument/2006/relationships/tags" Target="../tags/tag4.xml"/><Relationship Id="rId6" Type="http://schemas.openxmlformats.org/officeDocument/2006/relationships/image" Target="../media/image58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audio" Target="../media/media16.m4a"/><Relationship Id="rId7" Type="http://schemas.openxmlformats.org/officeDocument/2006/relationships/image" Target="../media/image35.png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5" Type="http://schemas.openxmlformats.org/officeDocument/2006/relationships/image" Target="../media/image33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audio" Target="../media/media2.m4a"/><Relationship Id="rId16" Type="http://schemas.openxmlformats.org/officeDocument/2006/relationships/image" Target="../media/image17.png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5670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9898" y="3958098"/>
            <a:ext cx="4323810" cy="24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FF6F9-BABD-4A5A-84EA-421389727CC1}"/>
              </a:ext>
            </a:extLst>
          </p:cNvPr>
          <p:cNvSpPr txBox="1"/>
          <p:nvPr/>
        </p:nvSpPr>
        <p:spPr>
          <a:xfrm>
            <a:off x="6172200" y="6286500"/>
            <a:ext cx="5906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0364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</a:t>
            </a:r>
            <a:r>
              <a:rPr lang="ko-KR" altLang="en-US" sz="2000" dirty="0">
                <a:solidFill>
                  <a:srgbClr val="30364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김현중            신희찬           송희도           </a:t>
            </a:r>
            <a:r>
              <a:rPr lang="ko-KR" altLang="en-US" sz="2000" dirty="0" err="1">
                <a:solidFill>
                  <a:srgbClr val="30364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최다함</a:t>
            </a:r>
            <a:endParaRPr lang="en-US" altLang="ko-KR" sz="2000" dirty="0">
              <a:solidFill>
                <a:srgbClr val="30364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000" dirty="0">
                <a:solidFill>
                  <a:srgbClr val="30364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201707036 201707080 201708038 201607048</a:t>
            </a:r>
            <a:endParaRPr lang="ko-KR" altLang="en-US" sz="2000" dirty="0">
              <a:solidFill>
                <a:srgbClr val="30364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956DC2E-47B4-4D8D-A0F0-52F2C5A53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5"/>
    </mc:Choice>
    <mc:Fallback>
      <p:transition spd="slow" advTm="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7308" y="1666032"/>
            <a:ext cx="3104762" cy="27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04667" y="2824934"/>
            <a:ext cx="5142857" cy="51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02763" y="2239020"/>
            <a:ext cx="1085714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876800" y="964796"/>
            <a:ext cx="5760720" cy="835740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0A0201D-ACED-4DBB-BBE4-1F47C175E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4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3600" y="0"/>
            <a:ext cx="6781800" cy="1919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562100"/>
            <a:ext cx="18300700" cy="9072371"/>
            <a:chOff x="3134292" y="3126399"/>
            <a:chExt cx="11949998" cy="60752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rcRect l="3140" t="6340" r="3660" b="8670"/>
            <a:stretch>
              <a:fillRect/>
            </a:stretch>
          </p:blipFill>
          <p:spPr>
            <a:xfrm>
              <a:off x="3134292" y="3126399"/>
              <a:ext cx="11949998" cy="6075294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01E83A6-A3FC-4D83-A870-11AAD3C09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42248"/>
      </p:ext>
    </p:extLst>
  </p:cSld>
  <p:clrMapOvr>
    <a:masterClrMapping/>
  </p:clrMapOvr>
  <p:transition advTm="45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34EF51-1472-4063-B2EB-36F95830C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13" y="-38100"/>
            <a:ext cx="10363200" cy="10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A1845A-BCD0-4E2C-8BBF-C4BF159DDC10}"/>
              </a:ext>
            </a:extLst>
          </p:cNvPr>
          <p:cNvSpPr/>
          <p:nvPr/>
        </p:nvSpPr>
        <p:spPr>
          <a:xfrm>
            <a:off x="3213513" y="3162300"/>
            <a:ext cx="4635087" cy="6858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9223CB-5203-40C6-9342-AD53160B689B}"/>
              </a:ext>
            </a:extLst>
          </p:cNvPr>
          <p:cNvSpPr/>
          <p:nvPr/>
        </p:nvSpPr>
        <p:spPr>
          <a:xfrm>
            <a:off x="3213512" y="3162300"/>
            <a:ext cx="4635087" cy="25908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A7DD77-232B-429F-9F09-13897B0CBCF5}"/>
              </a:ext>
            </a:extLst>
          </p:cNvPr>
          <p:cNvSpPr/>
          <p:nvPr/>
        </p:nvSpPr>
        <p:spPr>
          <a:xfrm>
            <a:off x="3205490" y="2827420"/>
            <a:ext cx="10053310" cy="292567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750160-3E9B-47A1-AE75-72197E39C7CE}"/>
              </a:ext>
            </a:extLst>
          </p:cNvPr>
          <p:cNvSpPr/>
          <p:nvPr/>
        </p:nvSpPr>
        <p:spPr>
          <a:xfrm rot="1645387">
            <a:off x="2516508" y="3465188"/>
            <a:ext cx="10605934" cy="4172565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925971-4EBE-45BC-A78E-6ED7B80FCF98}"/>
              </a:ext>
            </a:extLst>
          </p:cNvPr>
          <p:cNvSpPr/>
          <p:nvPr/>
        </p:nvSpPr>
        <p:spPr>
          <a:xfrm>
            <a:off x="3077155" y="114300"/>
            <a:ext cx="4771444" cy="5638798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834996F0-3BF3-47F4-9E4F-9B62AF30B4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975309"/>
      </p:ext>
    </p:extLst>
  </p:cSld>
  <p:clrMapOvr>
    <a:masterClrMapping/>
  </p:clrMapOvr>
  <p:transition advTm="43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4" grpId="1" animBg="1"/>
      <p:bldP spid="14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D0325A3-E011-4AFA-8014-C567CC1B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27" y="0"/>
            <a:ext cx="1567437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1E4D16-A7C8-4DDA-9DA9-A630773F95BC}"/>
              </a:ext>
            </a:extLst>
          </p:cNvPr>
          <p:cNvSpPr/>
          <p:nvPr/>
        </p:nvSpPr>
        <p:spPr>
          <a:xfrm>
            <a:off x="7993743" y="190500"/>
            <a:ext cx="4122057" cy="4572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E3A464-A7D1-4AD7-944E-EB96949E1212}"/>
              </a:ext>
            </a:extLst>
          </p:cNvPr>
          <p:cNvSpPr/>
          <p:nvPr/>
        </p:nvSpPr>
        <p:spPr>
          <a:xfrm>
            <a:off x="13075011" y="5524500"/>
            <a:ext cx="4298589" cy="46482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ED1E4F-2FC2-498F-AF42-C557286A305B}"/>
              </a:ext>
            </a:extLst>
          </p:cNvPr>
          <p:cNvSpPr/>
          <p:nvPr/>
        </p:nvSpPr>
        <p:spPr>
          <a:xfrm>
            <a:off x="7986486" y="179614"/>
            <a:ext cx="4122057" cy="4572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2607902-82AD-4051-A188-1AED23EC1740}"/>
              </a:ext>
            </a:extLst>
          </p:cNvPr>
          <p:cNvSpPr/>
          <p:nvPr/>
        </p:nvSpPr>
        <p:spPr>
          <a:xfrm>
            <a:off x="2209800" y="3086100"/>
            <a:ext cx="9525000" cy="28194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369F13-9D9A-4BA1-99E1-0163ED686F76}"/>
              </a:ext>
            </a:extLst>
          </p:cNvPr>
          <p:cNvSpPr/>
          <p:nvPr/>
        </p:nvSpPr>
        <p:spPr>
          <a:xfrm>
            <a:off x="8001000" y="195943"/>
            <a:ext cx="4122057" cy="4572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C6E4B0-1259-47FE-8F5B-ABFE23A6A562}"/>
              </a:ext>
            </a:extLst>
          </p:cNvPr>
          <p:cNvSpPr/>
          <p:nvPr/>
        </p:nvSpPr>
        <p:spPr>
          <a:xfrm>
            <a:off x="2209800" y="3086100"/>
            <a:ext cx="9525000" cy="28194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90A1F5-9C43-4946-9FB5-A8AB96A5E002}"/>
              </a:ext>
            </a:extLst>
          </p:cNvPr>
          <p:cNvSpPr/>
          <p:nvPr/>
        </p:nvSpPr>
        <p:spPr>
          <a:xfrm>
            <a:off x="7806871" y="5584878"/>
            <a:ext cx="9566729" cy="226372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157AE7-3F93-41B3-97A1-7F185E2BBADB}"/>
              </a:ext>
            </a:extLst>
          </p:cNvPr>
          <p:cNvSpPr/>
          <p:nvPr/>
        </p:nvSpPr>
        <p:spPr>
          <a:xfrm>
            <a:off x="7986485" y="168728"/>
            <a:ext cx="4122057" cy="4572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4DBBF4-7E71-482F-965A-DEDB8317C4EE}"/>
              </a:ext>
            </a:extLst>
          </p:cNvPr>
          <p:cNvSpPr/>
          <p:nvPr/>
        </p:nvSpPr>
        <p:spPr>
          <a:xfrm>
            <a:off x="7986485" y="2095500"/>
            <a:ext cx="9394372" cy="267661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B6E6180-A6F0-45C7-A8A6-D2EEB7CAB0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815427"/>
      </p:ext>
    </p:extLst>
  </p:cSld>
  <p:clrMapOvr>
    <a:masterClrMapping/>
  </p:clrMapOvr>
  <p:transition advTm="331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0" grpId="0" animBg="1"/>
      <p:bldP spid="20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70F0E6-FF78-4E3B-8FCA-3858405D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933700"/>
            <a:ext cx="18221325" cy="474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0DDF1E-66C1-4BA4-955D-EB990A93571C}"/>
              </a:ext>
            </a:extLst>
          </p:cNvPr>
          <p:cNvSpPr/>
          <p:nvPr/>
        </p:nvSpPr>
        <p:spPr>
          <a:xfrm>
            <a:off x="90738" y="2947737"/>
            <a:ext cx="10348662" cy="4557963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BFE4AD-61A0-4592-93B5-390CA2D21EC1}"/>
              </a:ext>
            </a:extLst>
          </p:cNvPr>
          <p:cNvSpPr/>
          <p:nvPr/>
        </p:nvSpPr>
        <p:spPr>
          <a:xfrm>
            <a:off x="6324600" y="5676900"/>
            <a:ext cx="4114800" cy="18288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FE460F-7D6F-48C3-924A-6AD35B5A3245}"/>
              </a:ext>
            </a:extLst>
          </p:cNvPr>
          <p:cNvSpPr/>
          <p:nvPr/>
        </p:nvSpPr>
        <p:spPr>
          <a:xfrm>
            <a:off x="6324600" y="4686300"/>
            <a:ext cx="11734800" cy="28194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B28A9B5-AD18-452B-860B-F05332C04D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2299169"/>
      </p:ext>
    </p:extLst>
  </p:cSld>
  <p:clrMapOvr>
    <a:masterClrMapping/>
  </p:clrMapOvr>
  <p:transition advTm="15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5F0A8D-DC8D-4200-B045-2231FB66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11430000" cy="1027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35EB209-9303-4825-A24B-87095E7B5A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0074286"/>
      </p:ext>
    </p:extLst>
  </p:cSld>
  <p:clrMapOvr>
    <a:masterClrMapping/>
  </p:clrMapOvr>
  <p:transition advTm="149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06572" y="708722"/>
              <a:ext cx="552381" cy="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FE867F-CBDF-4D4F-BAC8-94FD0C4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" y="2501168"/>
            <a:ext cx="18273252" cy="50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79D003-DA78-4B2B-8D2F-277564655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666" y="4914900"/>
            <a:ext cx="3468934" cy="31908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F8D1C6-251E-4A6F-97CF-C041BD743517}"/>
              </a:ext>
            </a:extLst>
          </p:cNvPr>
          <p:cNvSpPr/>
          <p:nvPr/>
        </p:nvSpPr>
        <p:spPr>
          <a:xfrm>
            <a:off x="76200" y="2705100"/>
            <a:ext cx="10294257" cy="229833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D80078-C088-4ECE-AB2B-212CE0D96581}"/>
              </a:ext>
            </a:extLst>
          </p:cNvPr>
          <p:cNvSpPr/>
          <p:nvPr/>
        </p:nvSpPr>
        <p:spPr>
          <a:xfrm>
            <a:off x="76201" y="2705099"/>
            <a:ext cx="3809999" cy="5562601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29CDAE-317D-4128-AF92-6D9625905477}"/>
              </a:ext>
            </a:extLst>
          </p:cNvPr>
          <p:cNvSpPr/>
          <p:nvPr/>
        </p:nvSpPr>
        <p:spPr>
          <a:xfrm>
            <a:off x="6088743" y="2705099"/>
            <a:ext cx="4343167" cy="4800601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FC907A-80EA-41BE-81DB-9D66CC44F529}"/>
              </a:ext>
            </a:extLst>
          </p:cNvPr>
          <p:cNvSpPr/>
          <p:nvPr/>
        </p:nvSpPr>
        <p:spPr>
          <a:xfrm>
            <a:off x="6088743" y="2747210"/>
            <a:ext cx="12123056" cy="262488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01CE21-781D-46F2-AFA7-0C0549B84F20}"/>
              </a:ext>
            </a:extLst>
          </p:cNvPr>
          <p:cNvSpPr/>
          <p:nvPr/>
        </p:nvSpPr>
        <p:spPr>
          <a:xfrm>
            <a:off x="68943" y="2768966"/>
            <a:ext cx="3809999" cy="229833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7269A78-A04A-4C9A-A010-9376828A56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462633"/>
      </p:ext>
    </p:extLst>
  </p:cSld>
  <p:clrMapOvr>
    <a:masterClrMapping/>
  </p:clrMapOvr>
  <p:transition advTm="206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837" y="2659681"/>
            <a:ext cx="18076190" cy="75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337" y="1147422"/>
            <a:ext cx="7247619" cy="1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3669" y="4378676"/>
            <a:ext cx="1266746" cy="1266746"/>
            <a:chOff x="6093669" y="4378676"/>
            <a:chExt cx="1266746" cy="12667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3669" y="4378676"/>
              <a:ext cx="1266746" cy="1266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9567" y="4640242"/>
            <a:ext cx="629269" cy="666761"/>
            <a:chOff x="6419567" y="4640242"/>
            <a:chExt cx="629269" cy="6667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9567" y="4640242"/>
              <a:ext cx="629269" cy="6667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6668" y="4724373"/>
            <a:ext cx="25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7079" y="4433293"/>
            <a:ext cx="1266746" cy="1266746"/>
            <a:chOff x="11897079" y="4433293"/>
            <a:chExt cx="1266746" cy="1266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7079" y="4433293"/>
              <a:ext cx="1266746" cy="1266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0096" y="4778992"/>
            <a:ext cx="1980952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1308" y="-66923"/>
            <a:ext cx="4848991" cy="10468996"/>
            <a:chOff x="-41308" y="-66923"/>
            <a:chExt cx="4848991" cy="10468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1308" y="-66923"/>
              <a:ext cx="4848991" cy="10468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3669" y="6774390"/>
            <a:ext cx="1266746" cy="1266746"/>
            <a:chOff x="6093669" y="6774390"/>
            <a:chExt cx="1266746" cy="1266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3669" y="6774390"/>
              <a:ext cx="1266746" cy="1266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6668" y="7120087"/>
            <a:ext cx="2619048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97079" y="6829007"/>
            <a:ext cx="1266746" cy="1266746"/>
            <a:chOff x="11897079" y="6829007"/>
            <a:chExt cx="1266746" cy="1266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7079" y="6829007"/>
              <a:ext cx="1266746" cy="12667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0096" y="7174706"/>
            <a:ext cx="2923810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26098" y="7045639"/>
            <a:ext cx="465850" cy="762663"/>
            <a:chOff x="12326098" y="7045639"/>
            <a:chExt cx="465850" cy="7626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6098" y="7045639"/>
              <a:ext cx="465850" cy="7626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3065" y="7026432"/>
            <a:ext cx="667955" cy="762663"/>
            <a:chOff x="6393065" y="7026432"/>
            <a:chExt cx="667955" cy="7626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3065" y="7026432"/>
              <a:ext cx="667955" cy="7626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9121" y="4649926"/>
            <a:ext cx="762663" cy="669801"/>
            <a:chOff x="12149121" y="4649926"/>
            <a:chExt cx="762663" cy="6698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49121" y="4649926"/>
              <a:ext cx="762663" cy="6698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171669" y="616567"/>
              <a:ext cx="518607" cy="518607"/>
              <a:chOff x="17171669" y="616567"/>
              <a:chExt cx="518607" cy="5186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71669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C667BBA-4C48-4326-A260-C0B73F51E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"/>
    </mc:Choice>
    <mc:Fallback>
      <p:transition spd="slow" advTm="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7067" y="-19208"/>
            <a:ext cx="8178648" cy="10356783"/>
            <a:chOff x="10107067" y="-19208"/>
            <a:chExt cx="8178648" cy="10356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7067" y="-19208"/>
              <a:ext cx="8178648" cy="10356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1594" y="1386346"/>
            <a:ext cx="6704762" cy="27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0658" y="4189029"/>
            <a:ext cx="6704762" cy="4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325" y="616567"/>
            <a:ext cx="595438" cy="518607"/>
            <a:chOff x="688325" y="616567"/>
            <a:chExt cx="595438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6740" y="616567"/>
              <a:ext cx="518607" cy="518607"/>
              <a:chOff x="726740" y="616567"/>
              <a:chExt cx="518607" cy="518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6740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659" y="708722"/>
              <a:ext cx="523810" cy="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8591" y="712891"/>
            <a:ext cx="895238" cy="36190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9B8827F-E1F5-4FC3-86E9-71F019E46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7067" y="-19208"/>
            <a:ext cx="8178648" cy="10356783"/>
            <a:chOff x="10107067" y="-19208"/>
            <a:chExt cx="8178648" cy="10356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7067" y="-19208"/>
              <a:ext cx="8178648" cy="10356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1594" y="1386346"/>
            <a:ext cx="6704762" cy="27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0658" y="4189029"/>
            <a:ext cx="6714286" cy="5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325" y="616567"/>
            <a:ext cx="595438" cy="518607"/>
            <a:chOff x="688325" y="616567"/>
            <a:chExt cx="595438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6740" y="616567"/>
              <a:ext cx="518607" cy="518607"/>
              <a:chOff x="726740" y="616567"/>
              <a:chExt cx="518607" cy="518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6740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659" y="708722"/>
              <a:ext cx="523810" cy="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8591" y="712891"/>
            <a:ext cx="895238" cy="36190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A8CB766-AC50-467D-AB22-5455494B6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7"/>
    </mc:Choice>
    <mc:Fallback>
      <p:transition spd="slow" advTm="2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853" y="1085614"/>
            <a:ext cx="4171429" cy="15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898" y="3006239"/>
            <a:ext cx="10209524" cy="4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63831" y="1714641"/>
            <a:ext cx="5011820" cy="5011820"/>
            <a:chOff x="12563831" y="1714641"/>
            <a:chExt cx="5011820" cy="5011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3831" y="1714641"/>
              <a:ext cx="5011820" cy="5011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71669" y="616567"/>
              <a:ext cx="518607" cy="518607"/>
              <a:chOff x="17171669" y="616567"/>
              <a:chExt cx="518607" cy="518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71669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805E53A-FA50-4B3D-B62A-1F1ACD3FB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"/>
    </mc:Choice>
    <mc:Fallback>
      <p:transition spd="slow" advTm="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3233" y="742540"/>
            <a:ext cx="5780952" cy="1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6563" y="2232611"/>
            <a:ext cx="7177531" cy="8053104"/>
            <a:chOff x="896563" y="2232611"/>
            <a:chExt cx="7177531" cy="80531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6563" y="2232611"/>
              <a:ext cx="7177531" cy="8053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01200" y="570928"/>
            <a:ext cx="6307407" cy="914514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B750A6C-2E23-4CF8-9764-8C09AF198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7308" y="1666032"/>
            <a:ext cx="3104762" cy="27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04667" y="1897354"/>
            <a:ext cx="5495238" cy="7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02763" y="1333382"/>
            <a:ext cx="1085714" cy="409524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867276" y="954696"/>
            <a:ext cx="5783718" cy="8353044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DDB1763-CFCC-4C87-8683-D7FBE1547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7308" y="1666032"/>
            <a:ext cx="3104762" cy="27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04667" y="1897353"/>
            <a:ext cx="5657143" cy="7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5978" y="616567"/>
            <a:ext cx="2382698" cy="518607"/>
            <a:chOff x="15345978" y="616567"/>
            <a:chExt cx="2382698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106572" y="708722"/>
              <a:ext cx="514286" cy="3142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15503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02763" y="1372353"/>
            <a:ext cx="1514286" cy="409524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800600" y="966977"/>
            <a:ext cx="5779521" cy="835304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2E19AEF-333A-4853-97EF-69C999FD0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07308" y="1666032"/>
            <a:ext cx="3104762" cy="27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04667" y="2101125"/>
            <a:ext cx="5057143" cy="3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02763" y="1515210"/>
            <a:ext cx="1295238" cy="4095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04667" y="6609915"/>
            <a:ext cx="5085714" cy="319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02763" y="6024001"/>
            <a:ext cx="1514286" cy="4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46000" y="616567"/>
            <a:ext cx="2382676" cy="518607"/>
            <a:chOff x="15346000" y="616567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71668" y="616567"/>
              <a:ext cx="518607" cy="518607"/>
              <a:chOff x="17171668" y="616567"/>
              <a:chExt cx="518607" cy="51860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7171668" y="616567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7106572" y="708722"/>
              <a:ext cx="523810" cy="3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315525" y="712891"/>
              <a:ext cx="1800000" cy="361905"/>
            </a:xfrm>
            <a:prstGeom prst="rect">
              <a:avLst/>
            </a:prstGeom>
          </p:spPr>
        </p:pic>
      </p:grp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834087" y="966978"/>
            <a:ext cx="5757712" cy="8353044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AA139B8-56A4-473B-AC32-5F49B4A3B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7.9|10|9.1|4.7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|4.2|4.2|3.2|4|2.4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</Words>
  <Application>Microsoft Office PowerPoint</Application>
  <PresentationFormat>사용자 지정</PresentationFormat>
  <Paragraphs>2</Paragraphs>
  <Slides>17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Tmon몬소리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신희찬</cp:lastModifiedBy>
  <cp:revision>16</cp:revision>
  <dcterms:created xsi:type="dcterms:W3CDTF">2020-11-27T01:50:28Z</dcterms:created>
  <dcterms:modified xsi:type="dcterms:W3CDTF">2020-11-29T11:03:30Z</dcterms:modified>
  <cp:version/>
</cp:coreProperties>
</file>